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verage"/>
      <p:regular r:id="rId15"/>
    </p:embeddedFont>
    <p:embeddedFont>
      <p:font typeface="Oswald" panose="02000503000000000000" pitchFamily="2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140ad5abf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140ad5abf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140ad5a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140ad5a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140ad5abf_3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140ad5abf_3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140ad5abf_3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140ad5abf_3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140ad5abf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140ad5abf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140ad5abf_3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140ad5abf_3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140ad5abf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140ad5abf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140ad5abf_3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8140ad5abf_3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140ad5abf_3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140ad5abf_3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140ad5abf_3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140ad5abf_3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140ad5ab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140ad5ab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.howstuffworks.com/environmental/energy/hydropower-plant1.htm" TargetMode="External"/><Relationship Id="rId3" Type="http://schemas.openxmlformats.org/officeDocument/2006/relationships/hyperlink" Target="https://www.e-education.psu.edu/earth104/node/1067" TargetMode="External"/><Relationship Id="rId7" Type="http://schemas.openxmlformats.org/officeDocument/2006/relationships/hyperlink" Target="https://www.usgs.gov/special-topic/water-science-school/science/hydroelectric-power-how-it-works?qt-science_center_objects=0#qt-science_center_objec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ngimg.com/download/59539" TargetMode="External"/><Relationship Id="rId11" Type="http://schemas.openxmlformats.org/officeDocument/2006/relationships/hyperlink" Target="https://www.mpoweruk.com/hydro_power.htm" TargetMode="External"/><Relationship Id="rId5" Type="http://schemas.openxmlformats.org/officeDocument/2006/relationships/hyperlink" Target="http://www.aurorapower.net/alternative-energy/hydro.aspx" TargetMode="External"/><Relationship Id="rId10" Type="http://schemas.openxmlformats.org/officeDocument/2006/relationships/hyperlink" Target="https://commons.wikimedia.org/wiki/File:Hydroelectric_Sankey_Diagram.png" TargetMode="External"/><Relationship Id="rId4" Type="http://schemas.openxmlformats.org/officeDocument/2006/relationships/hyperlink" Target="https://www.energy.gov/eere/water/pumped-storage-hydropower" TargetMode="External"/><Relationship Id="rId9" Type="http://schemas.openxmlformats.org/officeDocument/2006/relationships/hyperlink" Target="https://www.conserve-energy-future.com/pros-and-cons-of-hydroelectric-power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uK5bA7mwNTUg_Y7bk0z5PbRyTzbZ2rjO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. Stone Water Wheel">
            <a:hlinkClick r:id="" action="ppaction://media"/>
            <a:extLst>
              <a:ext uri="{FF2B5EF4-FFF2-40B4-BE49-F238E27FC236}">
                <a16:creationId xmlns:a16="http://schemas.microsoft.com/office/drawing/2014/main" id="{F48FD400-2544-4275-A7D1-D346828B8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Disadvantages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negative environmental consequences (fish blocked from their houses, water quality can decrease, dam building causes upstream flooding)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Stations are expensive to initially build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Limited amount of locations where facilities can be built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Risk of flooding in downstream communities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Sankey Diagram</a:t>
            </a:r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body" idx="1"/>
          </p:nvPr>
        </p:nvSpPr>
        <p:spPr>
          <a:xfrm>
            <a:off x="4873325" y="1152475"/>
            <a:ext cx="395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very little power is lost during the processing of the energy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modern hydroelectric power plants have about 90% efficiency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fossil fuel processing facilities tend to be 40%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0" name="Google Shape;120;p23" descr="Image result for hydroelectric sankey diagr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25" y="1152475"/>
            <a:ext cx="4205619" cy="369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7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7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15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Locke Meyer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Maclean Kelley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Miles Diekemper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Matthew Tritschler</a:t>
            </a:r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29727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2972750" y="1152475"/>
            <a:ext cx="617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3"/>
              </a:rPr>
              <a:t>https://www.e-education.psu.edu/earth104/node/1067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4"/>
              </a:rPr>
              <a:t>https://www.energy.gov/eere/water/pumped-storage-hydropower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5"/>
              </a:rPr>
              <a:t>http://www.aurorapower.net/alternative-energy/hydro.aspx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6"/>
              </a:rPr>
              <a:t>://pngimg.com/download/59539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7"/>
              </a:rPr>
              <a:t>https://www.usgs.gov/special-topic/water-science-school/science/hydroelectric-power-how-it-works?qt-science_center_objects=0#qt-science_center_objects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8"/>
              </a:rPr>
              <a:t>https://science.howstuffworks.com/environmental/energy/hydropower-plant1.htm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9"/>
              </a:rPr>
              <a:t>https://www.conserve-energy-future.com/pros-and-cons-of-hydroelectric-power.php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10"/>
              </a:rPr>
              <a:t>https://commons.wikimedia.org/wiki/File:Hydroelectric_Sankey_Diagram.png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3F3F3"/>
                </a:solidFill>
                <a:hlinkClick r:id="rId11"/>
              </a:rPr>
              <a:t>https://www.mpoweruk.com/hydro_power.htm</a:t>
            </a: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3F3F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3F3F3"/>
                </a:solidFill>
              </a:rPr>
              <a:t>Dr. Stone Season 2 episode 21</a:t>
            </a:r>
            <a:endParaRPr sz="12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Hydroelectric Power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Physics Class - March 12, 2018</a:t>
            </a:r>
            <a:endParaRPr sz="3600"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Maclean Kelley, Locke Meyer, Matthew Tritschler, and Miles Diekemper</a:t>
            </a:r>
            <a:endParaRPr/>
          </a:p>
        </p:txBody>
      </p:sp>
      <p:pic>
        <p:nvPicPr>
          <p:cNvPr id="65" name="Google Shape;65;p14" title="808-death-club-lo-fi-hip-hop-beat-to-study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50" y="436635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Hydroelectric Power and Equations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Gravitational potential energy at the top of the waterfall provides the main source of energy</a:t>
            </a:r>
            <a:br>
              <a:rPr lang="en"/>
            </a:br>
            <a:r>
              <a:rPr lang="en"/>
              <a:t>	U</a:t>
            </a:r>
            <a:r>
              <a:rPr lang="en" baseline="-25000"/>
              <a:t>g</a:t>
            </a:r>
            <a:r>
              <a:rPr lang="en"/>
              <a:t> = mgh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Power, the rate of change of the potential energy, can be calculated with</a:t>
            </a:r>
            <a:br>
              <a:rPr lang="en"/>
            </a:br>
            <a:r>
              <a:rPr lang="en"/>
              <a:t>	P = mgh/∆t = ρ</a:t>
            </a:r>
            <a:r>
              <a:rPr lang="en">
                <a:solidFill>
                  <a:schemeClr val="dk1"/>
                </a:solidFill>
              </a:rPr>
              <a:t>∆Vgh/∆t = ρQgh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Hydroelectric History Lestic (Lesson)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 1700’s - Americans used hydropower for milling and pumping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early 1900’s - hydropower made up 40% of the nation’s electricity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 modern times - hydropower makes up about 10% of all electricity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pic>
        <p:nvPicPr>
          <p:cNvPr id="83" name="Google Shape;83;p17" descr="Image result for troll face meme transpare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5800" y="1902250"/>
            <a:ext cx="3179174" cy="31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8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8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Impoundment Plant</a:t>
            </a:r>
            <a:endParaRPr/>
          </a:p>
        </p:txBody>
      </p:sp>
      <p:pic>
        <p:nvPicPr>
          <p:cNvPr id="89" name="Google Shape;89;p18" descr="Image result for impoundment hydroelectr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8127"/>
            <a:ext cx="5468750" cy="37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Pumped-Storage Plant</a:t>
            </a:r>
            <a:endParaRPr/>
          </a:p>
        </p:txBody>
      </p:sp>
      <p:pic>
        <p:nvPicPr>
          <p:cNvPr id="95" name="Google Shape;95;p19" descr="Image result for pumped storage hydroelectric syste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63"/>
            <a:ext cx="5572950" cy="3194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Diversion Plant</a:t>
            </a:r>
            <a:endParaRPr/>
          </a:p>
        </p:txBody>
      </p:sp>
      <p:pic>
        <p:nvPicPr>
          <p:cNvPr id="101" name="Google Shape;101;p20" descr="Image result for diversion hydroelectr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5694450" cy="35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Advantages</a:t>
            </a:r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is a renewable resource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Clean energy (no pollutants or greenhouse gases emitted)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Water reservoirs formed can be used for recreational purposes or irrigation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 efficiency (about 90%)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Power output can be adjusted based on demand (less at night, more during the day)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Inexpensive (</a:t>
            </a:r>
            <a:r>
              <a:rPr lang="en">
                <a:solidFill>
                  <a:schemeClr val="dk1"/>
                </a:solidFill>
              </a:rPr>
              <a:t>about $69/kWh, as compared to $400/kWh for oil-fired generators)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8FCE8"/>
      </a:dk1>
      <a:lt1>
        <a:srgbClr val="A0B4B8"/>
      </a:lt1>
      <a:dk2>
        <a:srgbClr val="DFF3E8"/>
      </a:dk2>
      <a:lt2>
        <a:srgbClr val="F8FCE8"/>
      </a:lt2>
      <a:accent1>
        <a:srgbClr val="F3E8DF"/>
      </a:accent1>
      <a:accent2>
        <a:srgbClr val="78909C"/>
      </a:accent2>
      <a:accent3>
        <a:srgbClr val="F8FCE8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434</Words>
  <Application>Microsoft Office PowerPoint</Application>
  <PresentationFormat>On-screen Show (16:9)</PresentationFormat>
  <Paragraphs>57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Oswald</vt:lpstr>
      <vt:lpstr>Arial</vt:lpstr>
      <vt:lpstr>Average</vt:lpstr>
      <vt:lpstr>Slate</vt:lpstr>
      <vt:lpstr>PowerPoint Presentation</vt:lpstr>
      <vt:lpstr>Hydroelectric Power  Physics Class - March 12, 2018</vt:lpstr>
      <vt:lpstr>About Hydroelectric Power and Equations</vt:lpstr>
      <vt:lpstr>A Hydroelectric History Lestic (Lesson)</vt:lpstr>
      <vt:lpstr>How does it work?</vt:lpstr>
      <vt:lpstr>Impoundment Plant</vt:lpstr>
      <vt:lpstr>Pumped-Storage Plant</vt:lpstr>
      <vt:lpstr>Diversion Plant</vt:lpstr>
      <vt:lpstr>Advantages</vt:lpstr>
      <vt:lpstr>Disadvantages</vt:lpstr>
      <vt:lpstr>the Sankey Diagram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Miles Deko</dc:creator>
  <cp:lastModifiedBy>Triplett, Melissa J.</cp:lastModifiedBy>
  <cp:revision>1</cp:revision>
  <dcterms:modified xsi:type="dcterms:W3CDTF">2020-03-12T13:48:46Z</dcterms:modified>
</cp:coreProperties>
</file>